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1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0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9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1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5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9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E0D76-6CF9-447D-BAE3-F5B9252407A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81BF-E858-4C65-AC6B-CAB256F2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3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b="1" dirty="0" smtClean="0"/>
              <a:t>Properties of Matter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3200"/>
            <a:ext cx="6400800" cy="17526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Physical </a:t>
            </a:r>
          </a:p>
          <a:p>
            <a:pPr marL="514350" indent="-514350">
              <a:buAutoNum type="alphaLcParenR"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Chemical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4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90600"/>
          </a:xfrm>
          <a:solidFill>
            <a:schemeClr val="accent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INDICATORS: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239000" cy="4191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b="1" i="1" u="sng" dirty="0" smtClean="0">
                <a:solidFill>
                  <a:srgbClr val="FFC000"/>
                </a:solidFill>
              </a:rPr>
              <a:t>light </a:t>
            </a: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given off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i="1" u="sng" dirty="0" smtClean="0">
                <a:solidFill>
                  <a:srgbClr val="FF0000"/>
                </a:solidFill>
              </a:rPr>
              <a:t>heat</a:t>
            </a:r>
            <a:r>
              <a:rPr lang="en-US" b="1" i="1" u="sng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given off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i="1" u="sng" dirty="0" smtClean="0">
                <a:solidFill>
                  <a:srgbClr val="00B0F0"/>
                </a:solidFill>
              </a:rPr>
              <a:t>gas bubbles</a:t>
            </a:r>
            <a:r>
              <a:rPr lang="en-US" b="1" i="1" u="sng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form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i="1" u="sng" dirty="0" err="1" smtClean="0">
                <a:solidFill>
                  <a:srgbClr val="7030A0"/>
                </a:solidFill>
              </a:rPr>
              <a:t>colour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changes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</a:rPr>
              <a:t>A different </a:t>
            </a:r>
            <a:r>
              <a:rPr lang="en-US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odour</a:t>
            </a:r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forms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SOLID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precipitate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="1" dirty="0">
                <a:solidFill>
                  <a:schemeClr val="tx1"/>
                </a:solidFill>
              </a:rPr>
              <a:t> forms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   - can be sticky, solid, or jelly</a:t>
            </a:r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1952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7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Physical Properties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- a description of substances</a:t>
            </a:r>
          </a:p>
          <a:p>
            <a:endParaRPr lang="en-US" b="1" dirty="0"/>
          </a:p>
          <a:p>
            <a:r>
              <a:rPr lang="en-US" dirty="0" err="1" smtClean="0"/>
              <a:t>colour</a:t>
            </a:r>
            <a:endParaRPr lang="en-US" dirty="0"/>
          </a:p>
          <a:p>
            <a:r>
              <a:rPr lang="en-US" dirty="0" err="1" smtClean="0"/>
              <a:t>odour</a:t>
            </a:r>
            <a:endParaRPr lang="en-US" dirty="0"/>
          </a:p>
          <a:p>
            <a:r>
              <a:rPr lang="en-US" dirty="0" smtClean="0"/>
              <a:t>texture</a:t>
            </a:r>
            <a:endParaRPr lang="en-US" dirty="0"/>
          </a:p>
          <a:p>
            <a:r>
              <a:rPr lang="en-US" dirty="0" smtClean="0"/>
              <a:t>state </a:t>
            </a:r>
            <a:r>
              <a:rPr lang="en-US" dirty="0"/>
              <a:t>(s, l ,g)</a:t>
            </a:r>
          </a:p>
          <a:p>
            <a:r>
              <a:rPr lang="en-US" dirty="0" smtClean="0"/>
              <a:t>melting/boiling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smtClean="0"/>
              <a:t>(taste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Characteristic </a:t>
            </a:r>
            <a:r>
              <a:rPr lang="en-US" b="1" u="sng" dirty="0" smtClean="0">
                <a:solidFill>
                  <a:srgbClr val="0070C0"/>
                </a:solidFill>
              </a:rPr>
              <a:t>Physical Properties</a:t>
            </a:r>
            <a:r>
              <a:rPr lang="en-US" b="1" u="sng" dirty="0" smtClean="0"/>
              <a:t>: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 </a:t>
            </a:r>
            <a:r>
              <a:rPr lang="en-US" dirty="0"/>
              <a:t>to the substance</a:t>
            </a:r>
          </a:p>
          <a:p>
            <a:pPr marL="0" indent="0">
              <a:buNone/>
            </a:pPr>
            <a:r>
              <a:rPr lang="en-US" dirty="0"/>
              <a:t>(like a person’s fingerprints or birthmark)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</a:t>
            </a:r>
            <a:r>
              <a:rPr lang="en-US" dirty="0"/>
              <a:t>) - </a:t>
            </a:r>
            <a:r>
              <a:rPr lang="en-US" dirty="0" smtClean="0"/>
              <a:t>melting point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- </a:t>
            </a:r>
            <a:r>
              <a:rPr lang="en-US" dirty="0" smtClean="0"/>
              <a:t> boiling point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5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Chemical Properties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772400" cy="3581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- properties that result from the </a:t>
            </a:r>
            <a:r>
              <a:rPr lang="en-US" sz="3000" i="1" dirty="0" smtClean="0">
                <a:solidFill>
                  <a:schemeClr val="tx1"/>
                </a:solidFill>
              </a:rPr>
              <a:t>way </a:t>
            </a:r>
            <a:r>
              <a:rPr lang="en-US" sz="3000" dirty="0" smtClean="0">
                <a:solidFill>
                  <a:schemeClr val="tx1"/>
                </a:solidFill>
              </a:rPr>
              <a:t>the particles that make up the substance are </a:t>
            </a:r>
            <a:r>
              <a:rPr lang="en-US" sz="3000" i="1" dirty="0" smtClean="0">
                <a:solidFill>
                  <a:schemeClr val="tx1"/>
                </a:solidFill>
              </a:rPr>
              <a:t>put</a:t>
            </a:r>
            <a:r>
              <a:rPr lang="en-US" sz="3000" dirty="0" smtClean="0">
                <a:solidFill>
                  <a:schemeClr val="tx1"/>
                </a:solidFill>
              </a:rPr>
              <a:t>  together</a:t>
            </a: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THE way that they behave</a:t>
            </a:r>
          </a:p>
          <a:p>
            <a:pPr marL="457200" indent="-457200" algn="l">
              <a:buFontTx/>
              <a:buChar char="-"/>
            </a:pPr>
            <a:endParaRPr lang="en-US" sz="30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Think WHMIS…. Explosive, toxic, flammable…</a:t>
            </a: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1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802332" cy="427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88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001962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8000" b="1" dirty="0" smtClean="0"/>
              <a:t>CHANGES</a:t>
            </a:r>
            <a:endParaRPr lang="en-US" sz="8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Physical 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Chemical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2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PHYSICAL 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­</a:t>
            </a:r>
            <a:r>
              <a:rPr lang="en-US" dirty="0"/>
              <a:t>The substance changes </a:t>
            </a:r>
            <a:r>
              <a:rPr lang="en-US" dirty="0" smtClean="0"/>
              <a:t>it’s state (s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dirty="0"/>
              <a:t>, g) but keeps its </a:t>
            </a:r>
            <a:r>
              <a:rPr lang="en-US" b="1" i="1" dirty="0" smtClean="0"/>
              <a:t>same </a:t>
            </a:r>
            <a:r>
              <a:rPr lang="en-US" dirty="0" smtClean="0"/>
              <a:t>chemical </a:t>
            </a:r>
            <a:r>
              <a:rPr lang="en-US" dirty="0"/>
              <a:t>composition</a:t>
            </a:r>
          </a:p>
          <a:p>
            <a:pPr marL="0" indent="0">
              <a:buNone/>
            </a:pPr>
            <a:r>
              <a:rPr lang="en-US" dirty="0" smtClean="0"/>
              <a:t>Ex) melted, evaporated, froze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something new is </a:t>
            </a:r>
            <a:r>
              <a:rPr lang="en-US" dirty="0" smtClean="0"/>
              <a:t>NOT </a:t>
            </a:r>
            <a:r>
              <a:rPr lang="en-US" dirty="0"/>
              <a:t>formed</a:t>
            </a:r>
          </a:p>
          <a:p>
            <a:pPr marL="0" indent="0">
              <a:buNone/>
            </a:pPr>
            <a:r>
              <a:rPr lang="en-US" dirty="0" smtClean="0"/>
              <a:t>Water is still H</a:t>
            </a:r>
            <a:r>
              <a:rPr lang="en-US" sz="3000" baseline="-25000" dirty="0" smtClean="0"/>
              <a:t>2</a:t>
            </a:r>
            <a:r>
              <a:rPr lang="en-US" dirty="0" smtClean="0"/>
              <a:t>0 whether it is ice, or liquid water</a:t>
            </a:r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3" y="67491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change in </a:t>
            </a:r>
          </a:p>
          <a:p>
            <a:endParaRPr lang="en-US" dirty="0" smtClean="0"/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Shape</a:t>
            </a:r>
          </a:p>
          <a:p>
            <a:r>
              <a:rPr lang="en-US" dirty="0" smtClean="0"/>
              <a:t>State </a:t>
            </a:r>
          </a:p>
          <a:p>
            <a:r>
              <a:rPr lang="en-US" dirty="0" smtClean="0"/>
              <a:t>Location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8" t="24793" r="15550" b="22239"/>
          <a:stretch/>
        </p:blipFill>
        <p:spPr bwMode="auto">
          <a:xfrm>
            <a:off x="5181600" y="685800"/>
            <a:ext cx="1436914" cy="153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t="22932" r="11635" b="11607"/>
          <a:stretch/>
        </p:blipFill>
        <p:spPr bwMode="auto">
          <a:xfrm>
            <a:off x="6400801" y="2579914"/>
            <a:ext cx="2144486" cy="170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…BORING: paint is drying</a:t>
            </a:r>
          </a:p>
          <a:p>
            <a:r>
              <a:rPr lang="en-US" dirty="0" smtClean="0"/>
              <a:t>….SAD: my ice cream is melting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05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CHEMICAL CHANGE 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NEW is formed!! EXCITING!</a:t>
            </a:r>
          </a:p>
          <a:p>
            <a:endParaRPr lang="en-US" dirty="0"/>
          </a:p>
          <a:p>
            <a:r>
              <a:rPr lang="en-US" dirty="0" smtClean="0"/>
              <a:t>A rearrangement of the atoms</a:t>
            </a:r>
          </a:p>
          <a:p>
            <a:endParaRPr lang="en-US" dirty="0"/>
          </a:p>
          <a:p>
            <a:r>
              <a:rPr lang="en-US" dirty="0" smtClean="0"/>
              <a:t>…….but how do you know?!</a:t>
            </a:r>
          </a:p>
          <a:p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				…………………………………….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981200" cy="240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218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Properties of Matter</vt:lpstr>
      <vt:lpstr>Physical Properties</vt:lpstr>
      <vt:lpstr>Characteristic Physical Properties: </vt:lpstr>
      <vt:lpstr>Chemical Properties</vt:lpstr>
      <vt:lpstr>PowerPoint Presentation</vt:lpstr>
      <vt:lpstr>CHANGES</vt:lpstr>
      <vt:lpstr>PHYSICAL CHANGE</vt:lpstr>
      <vt:lpstr>PowerPoint Presentation</vt:lpstr>
      <vt:lpstr>CHEMICAL CHANGE </vt:lpstr>
      <vt:lpstr>INDICATORS: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ownber</dc:creator>
  <cp:lastModifiedBy>ownber</cp:lastModifiedBy>
  <cp:revision>3</cp:revision>
  <dcterms:created xsi:type="dcterms:W3CDTF">2019-08-29T23:36:21Z</dcterms:created>
  <dcterms:modified xsi:type="dcterms:W3CDTF">2019-08-30T00:07:11Z</dcterms:modified>
</cp:coreProperties>
</file>