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58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6AE3A-C6C3-470A-AA97-98FA3796391E}" type="datetimeFigureOut">
              <a:rPr lang="en-US" smtClean="0"/>
              <a:t>8/29/2019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74264-8609-4BD7-BF09-0346CB58CC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29509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6AE3A-C6C3-470A-AA97-98FA3796391E}" type="datetimeFigureOut">
              <a:rPr lang="en-US" smtClean="0"/>
              <a:t>8/29/2019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74264-8609-4BD7-BF09-0346CB58CC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3449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6AE3A-C6C3-470A-AA97-98FA3796391E}" type="datetimeFigureOut">
              <a:rPr lang="en-US" smtClean="0"/>
              <a:t>8/29/2019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74264-8609-4BD7-BF09-0346CB58CC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20989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6AE3A-C6C3-470A-AA97-98FA3796391E}" type="datetimeFigureOut">
              <a:rPr lang="en-US" smtClean="0"/>
              <a:t>8/29/2019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74264-8609-4BD7-BF09-0346CB58CC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81702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6AE3A-C6C3-470A-AA97-98FA3796391E}" type="datetimeFigureOut">
              <a:rPr lang="en-US" smtClean="0"/>
              <a:t>8/29/2019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74264-8609-4BD7-BF09-0346CB58CC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7498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6AE3A-C6C3-470A-AA97-98FA3796391E}" type="datetimeFigureOut">
              <a:rPr lang="en-US" smtClean="0"/>
              <a:t>8/29/2019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74264-8609-4BD7-BF09-0346CB58CC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94114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6AE3A-C6C3-470A-AA97-98FA3796391E}" type="datetimeFigureOut">
              <a:rPr lang="en-US" smtClean="0"/>
              <a:t>8/29/2019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74264-8609-4BD7-BF09-0346CB58CC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7204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6AE3A-C6C3-470A-AA97-98FA3796391E}" type="datetimeFigureOut">
              <a:rPr lang="en-US" smtClean="0"/>
              <a:t>8/29/2019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74264-8609-4BD7-BF09-0346CB58CC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255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6AE3A-C6C3-470A-AA97-98FA3796391E}" type="datetimeFigureOut">
              <a:rPr lang="en-US" smtClean="0"/>
              <a:t>8/29/2019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74264-8609-4BD7-BF09-0346CB58CC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21032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6AE3A-C6C3-470A-AA97-98FA3796391E}" type="datetimeFigureOut">
              <a:rPr lang="en-US" smtClean="0"/>
              <a:t>8/29/2019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74264-8609-4BD7-BF09-0346CB58CC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19333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6AE3A-C6C3-470A-AA97-98FA3796391E}" type="datetimeFigureOut">
              <a:rPr lang="en-US" smtClean="0"/>
              <a:t>8/29/2019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74264-8609-4BD7-BF09-0346CB58CC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39820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86AE3A-C6C3-470A-AA97-98FA3796391E}" type="datetimeFigureOut">
              <a:rPr lang="en-US" smtClean="0"/>
              <a:t>8/29/2019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174264-8609-4BD7-BF09-0346CB58CC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25015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8000" b="1" dirty="0" smtClean="0"/>
              <a:t>TYPES </a:t>
            </a:r>
            <a:br>
              <a:rPr lang="en-US" sz="8000" b="1" dirty="0" smtClean="0"/>
            </a:br>
            <a:r>
              <a:rPr lang="en-US" sz="8000" b="1" dirty="0" smtClean="0"/>
              <a:t>OF </a:t>
            </a:r>
            <a:br>
              <a:rPr lang="en-US" sz="8000" b="1" dirty="0" smtClean="0"/>
            </a:br>
            <a:r>
              <a:rPr lang="en-US" sz="8000" b="1" dirty="0" smtClean="0"/>
              <a:t>ELEMENTS</a:t>
            </a:r>
            <a:endParaRPr lang="en-US" sz="8000" b="1" dirty="0"/>
          </a:p>
        </p:txBody>
      </p:sp>
    </p:spTree>
    <p:extLst>
      <p:ext uri="{BB962C8B-B14F-4D97-AF65-F5344CB8AC3E}">
        <p14:creationId xmlns:p14="http://schemas.microsoft.com/office/powerpoint/2010/main" val="2600946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1. Metals</a:t>
            </a:r>
            <a:r>
              <a:rPr lang="en-US" b="1" dirty="0" smtClean="0"/>
              <a:t>:  (</a:t>
            </a:r>
            <a:r>
              <a:rPr lang="en-US" u="sng" dirty="0" smtClean="0"/>
              <a:t>most </a:t>
            </a:r>
            <a:r>
              <a:rPr lang="en-US" dirty="0" smtClean="0"/>
              <a:t>elements </a:t>
            </a:r>
            <a:r>
              <a:rPr lang="en-US" b="1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properties: </a:t>
            </a:r>
          </a:p>
          <a:p>
            <a:pPr marL="0" indent="0">
              <a:buNone/>
            </a:pPr>
            <a:r>
              <a:rPr lang="en-US" dirty="0" smtClean="0"/>
              <a:t>a) have a  </a:t>
            </a:r>
            <a:r>
              <a:rPr lang="en-US" b="1" dirty="0" err="1" smtClean="0"/>
              <a:t>lustre</a:t>
            </a:r>
            <a:r>
              <a:rPr lang="en-US" dirty="0" smtClean="0"/>
              <a:t> (shine)</a:t>
            </a:r>
          </a:p>
          <a:p>
            <a:pPr marL="0" indent="0">
              <a:buNone/>
            </a:pPr>
            <a:r>
              <a:rPr lang="en-US" dirty="0" smtClean="0"/>
              <a:t>b) are </a:t>
            </a:r>
            <a:r>
              <a:rPr lang="en-US" b="1" dirty="0" smtClean="0"/>
              <a:t>malleable</a:t>
            </a:r>
            <a:r>
              <a:rPr lang="en-US" dirty="0" smtClean="0"/>
              <a:t> (hammered)</a:t>
            </a:r>
          </a:p>
          <a:p>
            <a:pPr marL="0" indent="0">
              <a:buNone/>
            </a:pPr>
            <a:r>
              <a:rPr lang="en-US" dirty="0" smtClean="0"/>
              <a:t>c) are </a:t>
            </a:r>
            <a:r>
              <a:rPr lang="en-US" b="1" dirty="0" smtClean="0"/>
              <a:t>ductile</a:t>
            </a:r>
            <a:r>
              <a:rPr lang="en-US" dirty="0" smtClean="0"/>
              <a:t> (bend, stretch, mold)</a:t>
            </a:r>
          </a:p>
          <a:p>
            <a:pPr marL="0" indent="0">
              <a:buNone/>
            </a:pPr>
            <a:r>
              <a:rPr lang="en-US" dirty="0" smtClean="0"/>
              <a:t>d) are </a:t>
            </a:r>
            <a:r>
              <a:rPr lang="en-US" b="1" dirty="0" smtClean="0"/>
              <a:t>conductors</a:t>
            </a:r>
            <a:r>
              <a:rPr lang="en-US" dirty="0" smtClean="0"/>
              <a:t> (electricity)</a:t>
            </a:r>
          </a:p>
          <a:p>
            <a:pPr marL="0" indent="0">
              <a:buNone/>
            </a:pPr>
            <a:r>
              <a:rPr lang="en-US" dirty="0" smtClean="0"/>
              <a:t>e) found on the </a:t>
            </a:r>
            <a:r>
              <a:rPr lang="en-US" b="1" dirty="0" smtClean="0"/>
              <a:t>left</a:t>
            </a:r>
            <a:r>
              <a:rPr lang="en-US" dirty="0" smtClean="0"/>
              <a:t> side of the periodic table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98269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/>
              <a:t> 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2.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	Nonmetals   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b="1" dirty="0" smtClean="0"/>
          </a:p>
          <a:p>
            <a:r>
              <a:rPr lang="en-US" dirty="0" smtClean="0"/>
              <a:t>properties: </a:t>
            </a:r>
          </a:p>
          <a:p>
            <a:pPr marL="0" indent="0">
              <a:buNone/>
            </a:pPr>
            <a:r>
              <a:rPr lang="en-US" dirty="0" smtClean="0"/>
              <a:t>a) are </a:t>
            </a:r>
            <a:r>
              <a:rPr lang="en-US" b="1" dirty="0" smtClean="0"/>
              <a:t>dull</a:t>
            </a:r>
          </a:p>
          <a:p>
            <a:pPr marL="0" indent="0">
              <a:buNone/>
            </a:pPr>
            <a:r>
              <a:rPr lang="en-US" dirty="0" smtClean="0"/>
              <a:t>b) are </a:t>
            </a:r>
            <a:r>
              <a:rPr lang="en-US" b="1" dirty="0" smtClean="0"/>
              <a:t>brittle</a:t>
            </a:r>
          </a:p>
          <a:p>
            <a:pPr marL="0" indent="0">
              <a:buNone/>
            </a:pPr>
            <a:r>
              <a:rPr lang="en-US" dirty="0" smtClean="0"/>
              <a:t>c) </a:t>
            </a:r>
            <a:r>
              <a:rPr lang="en-US" b="1" dirty="0" smtClean="0"/>
              <a:t>non- conductors </a:t>
            </a:r>
            <a:r>
              <a:rPr lang="en-US" dirty="0" smtClean="0"/>
              <a:t>(electricity) </a:t>
            </a:r>
          </a:p>
          <a:p>
            <a:pPr marL="0" indent="0">
              <a:buNone/>
            </a:pPr>
            <a:r>
              <a:rPr lang="en-US" dirty="0" smtClean="0"/>
              <a:t>d) found on the </a:t>
            </a:r>
            <a:r>
              <a:rPr lang="en-US" b="1" dirty="0" smtClean="0"/>
              <a:t>right</a:t>
            </a:r>
            <a:r>
              <a:rPr lang="en-US" dirty="0" smtClean="0"/>
              <a:t> side of the periodic table</a:t>
            </a:r>
          </a:p>
          <a:p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41229081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b="1" dirty="0" smtClean="0"/>
              <a:t>3. </a:t>
            </a:r>
            <a:r>
              <a:rPr lang="en-US" b="1" dirty="0" smtClean="0"/>
              <a:t>Metalloids or Semi-metals </a:t>
            </a:r>
            <a:br>
              <a:rPr lang="en-US" b="1" dirty="0" smtClean="0"/>
            </a:br>
            <a:r>
              <a:rPr lang="en-US" b="1" dirty="0" smtClean="0"/>
              <a:t>    (</a:t>
            </a:r>
            <a:r>
              <a:rPr lang="en-US" dirty="0" smtClean="0"/>
              <a:t>a bit of both properties</a:t>
            </a:r>
            <a:r>
              <a:rPr lang="en-US" b="1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b="1" dirty="0" smtClean="0"/>
          </a:p>
          <a:p>
            <a:r>
              <a:rPr lang="en-US" b="1" dirty="0" smtClean="0"/>
              <a:t>p</a:t>
            </a:r>
            <a:r>
              <a:rPr lang="en-US" b="1" dirty="0" smtClean="0"/>
              <a:t>roperties: </a:t>
            </a:r>
          </a:p>
          <a:p>
            <a:pPr marL="0" indent="0">
              <a:buNone/>
            </a:pPr>
            <a:r>
              <a:rPr lang="en-US" dirty="0" smtClean="0"/>
              <a:t>a) </a:t>
            </a:r>
            <a:r>
              <a:rPr lang="en-US" b="1" dirty="0" smtClean="0"/>
              <a:t>some have </a:t>
            </a:r>
            <a:r>
              <a:rPr lang="en-US" b="1" dirty="0" err="1" smtClean="0"/>
              <a:t>lustre</a:t>
            </a:r>
            <a:endParaRPr lang="en-US" b="1" dirty="0" smtClean="0"/>
          </a:p>
          <a:p>
            <a:pPr marL="0" indent="0">
              <a:buNone/>
            </a:pPr>
            <a:r>
              <a:rPr lang="en-US" dirty="0" smtClean="0"/>
              <a:t>b) are </a:t>
            </a:r>
            <a:r>
              <a:rPr lang="en-US" b="1" dirty="0" smtClean="0"/>
              <a:t>poor</a:t>
            </a:r>
            <a:r>
              <a:rPr lang="en-US" dirty="0" smtClean="0"/>
              <a:t> conductors, but do conduct</a:t>
            </a:r>
          </a:p>
          <a:p>
            <a:pPr marL="0" indent="0">
              <a:buNone/>
            </a:pPr>
            <a:r>
              <a:rPr lang="en-US" dirty="0" smtClean="0"/>
              <a:t>c) found on either side of </a:t>
            </a:r>
            <a:r>
              <a:rPr lang="en-US" b="1" dirty="0" smtClean="0"/>
              <a:t>“Stair Step Line”</a:t>
            </a:r>
          </a:p>
          <a:p>
            <a:pPr marL="0" indent="0">
              <a:buNone/>
            </a:pPr>
            <a:endParaRPr lang="en-US" b="1" u="sng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73308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smtClean="0"/>
              <a:t>WHAT   IS    A     CHEMICAL  SYMBOL?</a:t>
            </a:r>
            <a:br>
              <a:rPr lang="en-US" b="1" u="sng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3500" dirty="0" smtClean="0"/>
              <a:t>a shorthand method of representing the elements using 1 or 2 letters</a:t>
            </a:r>
          </a:p>
          <a:p>
            <a:endParaRPr lang="en-US" b="1" dirty="0" smtClean="0"/>
          </a:p>
          <a:p>
            <a:r>
              <a:rPr lang="en-US" dirty="0" smtClean="0"/>
              <a:t>- 1</a:t>
            </a:r>
            <a:r>
              <a:rPr lang="en-US" baseline="30000" dirty="0" smtClean="0"/>
              <a:t>st letter </a:t>
            </a:r>
            <a:r>
              <a:rPr lang="en-US" dirty="0" smtClean="0"/>
              <a:t> is </a:t>
            </a:r>
            <a:r>
              <a:rPr lang="en-US" b="1" dirty="0" smtClean="0"/>
              <a:t>Capital</a:t>
            </a:r>
            <a:r>
              <a:rPr lang="en-US" dirty="0" smtClean="0"/>
              <a:t>	2</a:t>
            </a:r>
            <a:r>
              <a:rPr lang="en-US" baseline="30000" dirty="0" smtClean="0"/>
              <a:t>nd letter</a:t>
            </a:r>
            <a:r>
              <a:rPr lang="en-US" dirty="0" smtClean="0"/>
              <a:t> is </a:t>
            </a:r>
            <a:r>
              <a:rPr lang="en-US" b="1" dirty="0" smtClean="0"/>
              <a:t>lower</a:t>
            </a:r>
            <a:r>
              <a:rPr lang="en-US" dirty="0" smtClean="0"/>
              <a:t> </a:t>
            </a:r>
            <a:r>
              <a:rPr lang="en-US" b="1" dirty="0" smtClean="0"/>
              <a:t>case</a:t>
            </a:r>
            <a:r>
              <a:rPr lang="en-US" dirty="0" smtClean="0"/>
              <a:t> (if present)</a:t>
            </a:r>
          </a:p>
          <a:p>
            <a:endParaRPr lang="en-US" b="1" dirty="0" smtClean="0"/>
          </a:p>
          <a:p>
            <a:r>
              <a:rPr lang="en-US" dirty="0" smtClean="0"/>
              <a:t>the symbol is the same no matter what language!  It’s  </a:t>
            </a:r>
            <a:r>
              <a:rPr lang="en-US" i="1" dirty="0" smtClean="0"/>
              <a:t>Universal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Most are English terms, but some are still in Latin or Greek</a:t>
            </a:r>
          </a:p>
          <a:p>
            <a:r>
              <a:rPr lang="en-US" u="sng" dirty="0" smtClean="0"/>
              <a:t>ex) </a:t>
            </a:r>
            <a:r>
              <a:rPr lang="en-US" b="1" u="sng" dirty="0" smtClean="0"/>
              <a:t>Iron</a:t>
            </a:r>
            <a:r>
              <a:rPr lang="en-US" u="sng" dirty="0" smtClean="0"/>
              <a:t>:  </a:t>
            </a:r>
            <a:r>
              <a:rPr lang="en-US" b="1" u="sng" dirty="0" err="1" smtClean="0"/>
              <a:t>Ferrium</a:t>
            </a:r>
            <a:r>
              <a:rPr lang="en-US" u="sng" dirty="0" smtClean="0"/>
              <a:t> (Latin) &amp; the symbol is </a:t>
            </a:r>
            <a:r>
              <a:rPr lang="en-US" b="1" u="sng" dirty="0" smtClean="0"/>
              <a:t>Fe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92035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142</Words>
  <Application>Microsoft Office PowerPoint</Application>
  <PresentationFormat>On-screen Show (4:3)</PresentationFormat>
  <Paragraphs>31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TYPES  OF  ELEMENTS</vt:lpstr>
      <vt:lpstr>1. Metals:  (most elements )</vt:lpstr>
      <vt:lpstr>  2.  Nonmetals   </vt:lpstr>
      <vt:lpstr>3. Metalloids or Semi-metals      (a bit of both properties)</vt:lpstr>
      <vt:lpstr>WHAT   IS    A     CHEMICAL  SYMBOL? 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TYPES  OF  ELEMENTS</dc:title>
  <dc:creator>ownber</dc:creator>
  <cp:lastModifiedBy>ownber</cp:lastModifiedBy>
  <cp:revision>1</cp:revision>
  <dcterms:created xsi:type="dcterms:W3CDTF">2019-08-29T23:25:43Z</dcterms:created>
  <dcterms:modified xsi:type="dcterms:W3CDTF">2019-08-29T23:34:21Z</dcterms:modified>
</cp:coreProperties>
</file>